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7" r:id="rId2"/>
    <p:sldId id="276" r:id="rId3"/>
    <p:sldId id="27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azan Basaran" initials="RB" lastIdx="2" clrIdx="0">
    <p:extLst>
      <p:ext uri="{19B8F6BF-5375-455C-9EA6-DF929625EA0E}">
        <p15:presenceInfo xmlns:p15="http://schemas.microsoft.com/office/powerpoint/2012/main" userId="S::eyu-ramazan.basaran@meb.education::1c082b52-74f8-41ca-9726-cd6cc8665d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54946-8F89-41CC-8787-CF41D5F402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035D908F-8912-4A57-9FCB-2588F336E0EB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Problem Durumu (2 – 3 slayt)</a:t>
          </a:r>
        </a:p>
      </dgm:t>
    </dgm:pt>
    <dgm:pt modelId="{4CC5B2B6-C833-4A82-9D00-9A175175FB21}" type="parTrans" cxnId="{48EC3733-5F8E-489F-BEB2-23928B3ED843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7E552-EA48-4A9F-BC99-0E79F0A31453}" type="sibTrans" cxnId="{48EC3733-5F8E-489F-BEB2-23928B3ED843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47570-26E9-4F3C-90FD-E098E958E6B0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Araştırmanın Amacı (1 – 2 slayt)</a:t>
          </a:r>
        </a:p>
      </dgm:t>
    </dgm:pt>
    <dgm:pt modelId="{8CD5940C-8E88-4FFD-99FC-13BC2EAFDD02}" type="parTrans" cxnId="{38102FF0-38AA-4B06-A488-B65A50ADB8EE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68A6E-39B8-4C18-8AB3-DE9F38B73D9C}" type="sibTrans" cxnId="{38102FF0-38AA-4B06-A488-B65A50ADB8EE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70263-D2C8-45BD-8832-DAD750F29AA6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Yöntem (2 – 3 slayt)</a:t>
          </a:r>
        </a:p>
      </dgm:t>
    </dgm:pt>
    <dgm:pt modelId="{D979EE01-29D5-4563-A32A-F4EB3EA32C92}" type="parTrans" cxnId="{AB066C0A-C217-41A8-BD82-04C8E822A754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B2FC93-6E81-4F96-9B72-818D56589159}" type="sibTrans" cxnId="{AB066C0A-C217-41A8-BD82-04C8E822A754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38789B-3AE3-4BD3-879A-EBCEA0AFC507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Sonuç ve Öneriler (1 – 2 slayt)</a:t>
          </a:r>
        </a:p>
      </dgm:t>
    </dgm:pt>
    <dgm:pt modelId="{D4BDFEBF-47A3-4478-8196-72C4653C690F}" type="parTrans" cxnId="{722A7F21-AEEE-4A9B-B791-CAE1B5B60A09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7C11A-D43A-47AA-92AB-947D62D30741}" type="sibTrans" cxnId="{722A7F21-AEEE-4A9B-B791-CAE1B5B60A09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89F16-44F4-4DFA-9B83-E7DD6C8018E3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Kaynakça (1 slayt)</a:t>
          </a:r>
        </a:p>
      </dgm:t>
    </dgm:pt>
    <dgm:pt modelId="{0F7A0058-2604-47AC-8E08-E7F819D7E486}" type="parTrans" cxnId="{6B493487-7F07-487F-8BE7-547B8EBFF62E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369AC-1280-4DC7-8177-C85D82F39B04}" type="sibTrans" cxnId="{6B493487-7F07-487F-8BE7-547B8EBFF62E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D3ADE-1695-4E2A-A388-67C1585A4903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Bulgular (4 – 5 slayt)</a:t>
          </a:r>
        </a:p>
      </dgm:t>
    </dgm:pt>
    <dgm:pt modelId="{5645D1E2-DADD-4F01-AC10-6D2FA3600A37}" type="sibTrans" cxnId="{39D8298F-FF89-4002-8831-F6FA1DC600C0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E2AE55-8F59-4865-AED9-5161DBBBB597}" type="parTrans" cxnId="{39D8298F-FF89-4002-8831-F6FA1DC600C0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58F2F-B918-4D3B-8528-18A6FA6541FA}" type="pres">
      <dgm:prSet presAssocID="{CC254946-8F89-41CC-8787-CF41D5F402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36273F0F-B897-44BC-BB06-5ABAD93A05DD}" type="pres">
      <dgm:prSet presAssocID="{CC254946-8F89-41CC-8787-CF41D5F4029F}" presName="Name1" presStyleCnt="0"/>
      <dgm:spPr/>
      <dgm:t>
        <a:bodyPr/>
        <a:lstStyle/>
        <a:p>
          <a:endParaRPr lang="tr-TR"/>
        </a:p>
      </dgm:t>
    </dgm:pt>
    <dgm:pt modelId="{D91B083E-E326-43F4-A77E-1CC9F724463F}" type="pres">
      <dgm:prSet presAssocID="{CC254946-8F89-41CC-8787-CF41D5F4029F}" presName="cycle" presStyleCnt="0"/>
      <dgm:spPr/>
      <dgm:t>
        <a:bodyPr/>
        <a:lstStyle/>
        <a:p>
          <a:endParaRPr lang="tr-TR"/>
        </a:p>
      </dgm:t>
    </dgm:pt>
    <dgm:pt modelId="{86BA2A4F-1227-4F88-AABB-F59A748FF289}" type="pres">
      <dgm:prSet presAssocID="{CC254946-8F89-41CC-8787-CF41D5F4029F}" presName="srcNode" presStyleLbl="node1" presStyleIdx="0" presStyleCnt="6"/>
      <dgm:spPr/>
      <dgm:t>
        <a:bodyPr/>
        <a:lstStyle/>
        <a:p>
          <a:endParaRPr lang="tr-TR"/>
        </a:p>
      </dgm:t>
    </dgm:pt>
    <dgm:pt modelId="{CD8110F4-A754-49D0-9BE8-3E03D42CF512}" type="pres">
      <dgm:prSet presAssocID="{CC254946-8F89-41CC-8787-CF41D5F4029F}" presName="conn" presStyleLbl="parChTrans1D2" presStyleIdx="0" presStyleCnt="1"/>
      <dgm:spPr/>
      <dgm:t>
        <a:bodyPr/>
        <a:lstStyle/>
        <a:p>
          <a:endParaRPr lang="tr-TR"/>
        </a:p>
      </dgm:t>
    </dgm:pt>
    <dgm:pt modelId="{055EDF29-28E5-4507-B916-273B9402696E}" type="pres">
      <dgm:prSet presAssocID="{CC254946-8F89-41CC-8787-CF41D5F4029F}" presName="extraNode" presStyleLbl="node1" presStyleIdx="0" presStyleCnt="6"/>
      <dgm:spPr/>
      <dgm:t>
        <a:bodyPr/>
        <a:lstStyle/>
        <a:p>
          <a:endParaRPr lang="tr-TR"/>
        </a:p>
      </dgm:t>
    </dgm:pt>
    <dgm:pt modelId="{5E2176C2-7E76-4BC8-8095-8094915F37AF}" type="pres">
      <dgm:prSet presAssocID="{CC254946-8F89-41CC-8787-CF41D5F4029F}" presName="dstNode" presStyleLbl="node1" presStyleIdx="0" presStyleCnt="6"/>
      <dgm:spPr/>
      <dgm:t>
        <a:bodyPr/>
        <a:lstStyle/>
        <a:p>
          <a:endParaRPr lang="tr-TR"/>
        </a:p>
      </dgm:t>
    </dgm:pt>
    <dgm:pt modelId="{E7177CF1-6270-4E96-9FA3-7A9172BA74B9}" type="pres">
      <dgm:prSet presAssocID="{035D908F-8912-4A57-9FCB-2588F336E0E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13EA17-B08A-4862-803E-28F6F1B47B0E}" type="pres">
      <dgm:prSet presAssocID="{035D908F-8912-4A57-9FCB-2588F336E0EB}" presName="accent_1" presStyleCnt="0"/>
      <dgm:spPr/>
      <dgm:t>
        <a:bodyPr/>
        <a:lstStyle/>
        <a:p>
          <a:endParaRPr lang="tr-TR"/>
        </a:p>
      </dgm:t>
    </dgm:pt>
    <dgm:pt modelId="{9BF6D339-7D5A-4638-879F-42AF4C5335F8}" type="pres">
      <dgm:prSet presAssocID="{035D908F-8912-4A57-9FCB-2588F336E0EB}" presName="accentRepeatNode" presStyleLbl="solidFgAcc1" presStyleIdx="0" presStyleCnt="6"/>
      <dgm:spPr/>
      <dgm:t>
        <a:bodyPr/>
        <a:lstStyle/>
        <a:p>
          <a:endParaRPr lang="tr-TR"/>
        </a:p>
      </dgm:t>
    </dgm:pt>
    <dgm:pt modelId="{979F5EE9-BB64-4F80-9107-F0657EBA4027}" type="pres">
      <dgm:prSet presAssocID="{62347570-26E9-4F3C-90FD-E098E958E6B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3F3E33-663A-41AD-933E-51D48D42DA54}" type="pres">
      <dgm:prSet presAssocID="{62347570-26E9-4F3C-90FD-E098E958E6B0}" presName="accent_2" presStyleCnt="0"/>
      <dgm:spPr/>
      <dgm:t>
        <a:bodyPr/>
        <a:lstStyle/>
        <a:p>
          <a:endParaRPr lang="tr-TR"/>
        </a:p>
      </dgm:t>
    </dgm:pt>
    <dgm:pt modelId="{C2A50F06-EE67-42E0-9DD0-B497C71485C2}" type="pres">
      <dgm:prSet presAssocID="{62347570-26E9-4F3C-90FD-E098E958E6B0}" presName="accentRepeatNode" presStyleLbl="solidFgAcc1" presStyleIdx="1" presStyleCnt="6"/>
      <dgm:spPr/>
      <dgm:t>
        <a:bodyPr/>
        <a:lstStyle/>
        <a:p>
          <a:endParaRPr lang="tr-TR"/>
        </a:p>
      </dgm:t>
    </dgm:pt>
    <dgm:pt modelId="{E67FE2D7-02E2-4BA0-930B-23D14B26F2AB}" type="pres">
      <dgm:prSet presAssocID="{4B370263-D2C8-45BD-8832-DAD750F29AA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A481E3-AB6C-4058-849A-4985F1727F9A}" type="pres">
      <dgm:prSet presAssocID="{4B370263-D2C8-45BD-8832-DAD750F29AA6}" presName="accent_3" presStyleCnt="0"/>
      <dgm:spPr/>
      <dgm:t>
        <a:bodyPr/>
        <a:lstStyle/>
        <a:p>
          <a:endParaRPr lang="tr-TR"/>
        </a:p>
      </dgm:t>
    </dgm:pt>
    <dgm:pt modelId="{22E07AAA-3D2D-4CAC-97E9-0C299DCA9E13}" type="pres">
      <dgm:prSet presAssocID="{4B370263-D2C8-45BD-8832-DAD750F29AA6}" presName="accentRepeatNode" presStyleLbl="solidFgAcc1" presStyleIdx="2" presStyleCnt="6"/>
      <dgm:spPr/>
      <dgm:t>
        <a:bodyPr/>
        <a:lstStyle/>
        <a:p>
          <a:endParaRPr lang="tr-TR"/>
        </a:p>
      </dgm:t>
    </dgm:pt>
    <dgm:pt modelId="{4700B9EF-FFF5-430F-955F-FC117B6B72A4}" type="pres">
      <dgm:prSet presAssocID="{6A9D3ADE-1695-4E2A-A388-67C1585A490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02E161-9672-4522-9926-BA27993410EB}" type="pres">
      <dgm:prSet presAssocID="{6A9D3ADE-1695-4E2A-A388-67C1585A4903}" presName="accent_4" presStyleCnt="0"/>
      <dgm:spPr/>
      <dgm:t>
        <a:bodyPr/>
        <a:lstStyle/>
        <a:p>
          <a:endParaRPr lang="tr-TR"/>
        </a:p>
      </dgm:t>
    </dgm:pt>
    <dgm:pt modelId="{A78D9F11-95B5-4734-9640-6498CFBEDAB9}" type="pres">
      <dgm:prSet presAssocID="{6A9D3ADE-1695-4E2A-A388-67C1585A4903}" presName="accentRepeatNode" presStyleLbl="solidFgAcc1" presStyleIdx="3" presStyleCnt="6"/>
      <dgm:spPr/>
      <dgm:t>
        <a:bodyPr/>
        <a:lstStyle/>
        <a:p>
          <a:endParaRPr lang="tr-TR"/>
        </a:p>
      </dgm:t>
    </dgm:pt>
    <dgm:pt modelId="{A6FD7570-EB54-40DF-B45D-0D34EA33AC4E}" type="pres">
      <dgm:prSet presAssocID="{CC38789B-3AE3-4BD3-879A-EBCEA0AFC50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96E854-926E-41F2-8F1D-B629F7A94DF9}" type="pres">
      <dgm:prSet presAssocID="{CC38789B-3AE3-4BD3-879A-EBCEA0AFC507}" presName="accent_5" presStyleCnt="0"/>
      <dgm:spPr/>
      <dgm:t>
        <a:bodyPr/>
        <a:lstStyle/>
        <a:p>
          <a:endParaRPr lang="tr-TR"/>
        </a:p>
      </dgm:t>
    </dgm:pt>
    <dgm:pt modelId="{E54CC671-9FE7-4019-A84B-F8D642EECEBE}" type="pres">
      <dgm:prSet presAssocID="{CC38789B-3AE3-4BD3-879A-EBCEA0AFC507}" presName="accentRepeatNode" presStyleLbl="solidFgAcc1" presStyleIdx="4" presStyleCnt="6"/>
      <dgm:spPr/>
      <dgm:t>
        <a:bodyPr/>
        <a:lstStyle/>
        <a:p>
          <a:endParaRPr lang="tr-TR"/>
        </a:p>
      </dgm:t>
    </dgm:pt>
    <dgm:pt modelId="{EF19C19C-213E-4C8F-ACD5-960030C7E337}" type="pres">
      <dgm:prSet presAssocID="{6A489F16-44F4-4DFA-9B83-E7DD6C8018E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B1CE03-9271-46B0-AC96-5413810E37F5}" type="pres">
      <dgm:prSet presAssocID="{6A489F16-44F4-4DFA-9B83-E7DD6C8018E3}" presName="accent_6" presStyleCnt="0"/>
      <dgm:spPr/>
      <dgm:t>
        <a:bodyPr/>
        <a:lstStyle/>
        <a:p>
          <a:endParaRPr lang="tr-TR"/>
        </a:p>
      </dgm:t>
    </dgm:pt>
    <dgm:pt modelId="{D5290035-E0B6-477E-B59D-018BE2AB0923}" type="pres">
      <dgm:prSet presAssocID="{6A489F16-44F4-4DFA-9B83-E7DD6C8018E3}" presName="accentRepeatNode" presStyleLbl="solidFgAcc1" presStyleIdx="5" presStyleCnt="6"/>
      <dgm:spPr/>
      <dgm:t>
        <a:bodyPr/>
        <a:lstStyle/>
        <a:p>
          <a:endParaRPr lang="tr-TR"/>
        </a:p>
      </dgm:t>
    </dgm:pt>
  </dgm:ptLst>
  <dgm:cxnLst>
    <dgm:cxn modelId="{48EC3733-5F8E-489F-BEB2-23928B3ED843}" srcId="{CC254946-8F89-41CC-8787-CF41D5F4029F}" destId="{035D908F-8912-4A57-9FCB-2588F336E0EB}" srcOrd="0" destOrd="0" parTransId="{4CC5B2B6-C833-4A82-9D00-9A175175FB21}" sibTransId="{5BD7E552-EA48-4A9F-BC99-0E79F0A31453}"/>
    <dgm:cxn modelId="{8BF87A1D-1470-4C57-B0C3-5B2AC2459E16}" type="presOf" srcId="{6A9D3ADE-1695-4E2A-A388-67C1585A4903}" destId="{4700B9EF-FFF5-430F-955F-FC117B6B72A4}" srcOrd="0" destOrd="0" presId="urn:microsoft.com/office/officeart/2008/layout/VerticalCurvedList"/>
    <dgm:cxn modelId="{FC6DDE0F-094C-4B8E-AF1E-C352990DF684}" type="presOf" srcId="{035D908F-8912-4A57-9FCB-2588F336E0EB}" destId="{E7177CF1-6270-4E96-9FA3-7A9172BA74B9}" srcOrd="0" destOrd="0" presId="urn:microsoft.com/office/officeart/2008/layout/VerticalCurvedList"/>
    <dgm:cxn modelId="{DFDAE890-6A53-4686-9179-E6EF6A90BD51}" type="presOf" srcId="{CC254946-8F89-41CC-8787-CF41D5F4029F}" destId="{A2D58F2F-B918-4D3B-8528-18A6FA6541FA}" srcOrd="0" destOrd="0" presId="urn:microsoft.com/office/officeart/2008/layout/VerticalCurvedList"/>
    <dgm:cxn modelId="{75CDFE29-51C9-4678-9670-E837AC23A910}" type="presOf" srcId="{4B370263-D2C8-45BD-8832-DAD750F29AA6}" destId="{E67FE2D7-02E2-4BA0-930B-23D14B26F2AB}" srcOrd="0" destOrd="0" presId="urn:microsoft.com/office/officeart/2008/layout/VerticalCurvedList"/>
    <dgm:cxn modelId="{38102FF0-38AA-4B06-A488-B65A50ADB8EE}" srcId="{CC254946-8F89-41CC-8787-CF41D5F4029F}" destId="{62347570-26E9-4F3C-90FD-E098E958E6B0}" srcOrd="1" destOrd="0" parTransId="{8CD5940C-8E88-4FFD-99FC-13BC2EAFDD02}" sibTransId="{20568A6E-39B8-4C18-8AB3-DE9F38B73D9C}"/>
    <dgm:cxn modelId="{722A7F21-AEEE-4A9B-B791-CAE1B5B60A09}" srcId="{CC254946-8F89-41CC-8787-CF41D5F4029F}" destId="{CC38789B-3AE3-4BD3-879A-EBCEA0AFC507}" srcOrd="4" destOrd="0" parTransId="{D4BDFEBF-47A3-4478-8196-72C4653C690F}" sibTransId="{8F87C11A-D43A-47AA-92AB-947D62D30741}"/>
    <dgm:cxn modelId="{6B493487-7F07-487F-8BE7-547B8EBFF62E}" srcId="{CC254946-8F89-41CC-8787-CF41D5F4029F}" destId="{6A489F16-44F4-4DFA-9B83-E7DD6C8018E3}" srcOrd="5" destOrd="0" parTransId="{0F7A0058-2604-47AC-8E08-E7F819D7E486}" sibTransId="{7E1369AC-1280-4DC7-8177-C85D82F39B04}"/>
    <dgm:cxn modelId="{12876302-1332-4D39-A04E-03196906157E}" type="presOf" srcId="{62347570-26E9-4F3C-90FD-E098E958E6B0}" destId="{979F5EE9-BB64-4F80-9107-F0657EBA4027}" srcOrd="0" destOrd="0" presId="urn:microsoft.com/office/officeart/2008/layout/VerticalCurvedList"/>
    <dgm:cxn modelId="{D235740F-91E4-45A3-AC88-763A4BB5F735}" type="presOf" srcId="{6A489F16-44F4-4DFA-9B83-E7DD6C8018E3}" destId="{EF19C19C-213E-4C8F-ACD5-960030C7E337}" srcOrd="0" destOrd="0" presId="urn:microsoft.com/office/officeart/2008/layout/VerticalCurvedList"/>
    <dgm:cxn modelId="{B6FB4E54-124E-4582-A228-7812A33F9535}" type="presOf" srcId="{5BD7E552-EA48-4A9F-BC99-0E79F0A31453}" destId="{CD8110F4-A754-49D0-9BE8-3E03D42CF512}" srcOrd="0" destOrd="0" presId="urn:microsoft.com/office/officeart/2008/layout/VerticalCurvedList"/>
    <dgm:cxn modelId="{7833F4CD-C5E9-40E9-BF0E-625CB8020D4D}" type="presOf" srcId="{CC38789B-3AE3-4BD3-879A-EBCEA0AFC507}" destId="{A6FD7570-EB54-40DF-B45D-0D34EA33AC4E}" srcOrd="0" destOrd="0" presId="urn:microsoft.com/office/officeart/2008/layout/VerticalCurvedList"/>
    <dgm:cxn modelId="{39D8298F-FF89-4002-8831-F6FA1DC600C0}" srcId="{CC254946-8F89-41CC-8787-CF41D5F4029F}" destId="{6A9D3ADE-1695-4E2A-A388-67C1585A4903}" srcOrd="3" destOrd="0" parTransId="{B4E2AE55-8F59-4865-AED9-5161DBBBB597}" sibTransId="{5645D1E2-DADD-4F01-AC10-6D2FA3600A37}"/>
    <dgm:cxn modelId="{AB066C0A-C217-41A8-BD82-04C8E822A754}" srcId="{CC254946-8F89-41CC-8787-CF41D5F4029F}" destId="{4B370263-D2C8-45BD-8832-DAD750F29AA6}" srcOrd="2" destOrd="0" parTransId="{D979EE01-29D5-4563-A32A-F4EB3EA32C92}" sibTransId="{9BB2FC93-6E81-4F96-9B72-818D56589159}"/>
    <dgm:cxn modelId="{F0A09AD7-7A07-4BDC-BE10-E0933A78273F}" type="presParOf" srcId="{A2D58F2F-B918-4D3B-8528-18A6FA6541FA}" destId="{36273F0F-B897-44BC-BB06-5ABAD93A05DD}" srcOrd="0" destOrd="0" presId="urn:microsoft.com/office/officeart/2008/layout/VerticalCurvedList"/>
    <dgm:cxn modelId="{919F2146-7F32-4F5E-B84B-AFD1132AC99F}" type="presParOf" srcId="{36273F0F-B897-44BC-BB06-5ABAD93A05DD}" destId="{D91B083E-E326-43F4-A77E-1CC9F724463F}" srcOrd="0" destOrd="0" presId="urn:microsoft.com/office/officeart/2008/layout/VerticalCurvedList"/>
    <dgm:cxn modelId="{FC7FD0E3-AADC-479B-B4E1-B8EE3446E2A1}" type="presParOf" srcId="{D91B083E-E326-43F4-A77E-1CC9F724463F}" destId="{86BA2A4F-1227-4F88-AABB-F59A748FF289}" srcOrd="0" destOrd="0" presId="urn:microsoft.com/office/officeart/2008/layout/VerticalCurvedList"/>
    <dgm:cxn modelId="{5529B7BF-01A0-4AB5-A695-B900B2FB4785}" type="presParOf" srcId="{D91B083E-E326-43F4-A77E-1CC9F724463F}" destId="{CD8110F4-A754-49D0-9BE8-3E03D42CF512}" srcOrd="1" destOrd="0" presId="urn:microsoft.com/office/officeart/2008/layout/VerticalCurvedList"/>
    <dgm:cxn modelId="{51BFDA0A-9D9C-4100-B58A-523B0867141D}" type="presParOf" srcId="{D91B083E-E326-43F4-A77E-1CC9F724463F}" destId="{055EDF29-28E5-4507-B916-273B9402696E}" srcOrd="2" destOrd="0" presId="urn:microsoft.com/office/officeart/2008/layout/VerticalCurvedList"/>
    <dgm:cxn modelId="{D8A1AD18-1B51-4AB4-AD6F-1E9A4104FC4B}" type="presParOf" srcId="{D91B083E-E326-43F4-A77E-1CC9F724463F}" destId="{5E2176C2-7E76-4BC8-8095-8094915F37AF}" srcOrd="3" destOrd="0" presId="urn:microsoft.com/office/officeart/2008/layout/VerticalCurvedList"/>
    <dgm:cxn modelId="{49634DCC-69CF-48AC-8593-D9D120385242}" type="presParOf" srcId="{36273F0F-B897-44BC-BB06-5ABAD93A05DD}" destId="{E7177CF1-6270-4E96-9FA3-7A9172BA74B9}" srcOrd="1" destOrd="0" presId="urn:microsoft.com/office/officeart/2008/layout/VerticalCurvedList"/>
    <dgm:cxn modelId="{7E9B2598-9E82-4F36-83F1-E097104BE1E7}" type="presParOf" srcId="{36273F0F-B897-44BC-BB06-5ABAD93A05DD}" destId="{0613EA17-B08A-4862-803E-28F6F1B47B0E}" srcOrd="2" destOrd="0" presId="urn:microsoft.com/office/officeart/2008/layout/VerticalCurvedList"/>
    <dgm:cxn modelId="{28957BB0-A5FD-46E7-B7B3-8702E75153A6}" type="presParOf" srcId="{0613EA17-B08A-4862-803E-28F6F1B47B0E}" destId="{9BF6D339-7D5A-4638-879F-42AF4C5335F8}" srcOrd="0" destOrd="0" presId="urn:microsoft.com/office/officeart/2008/layout/VerticalCurvedList"/>
    <dgm:cxn modelId="{E0232C55-831E-4DC0-A04B-5FC3FA176C9B}" type="presParOf" srcId="{36273F0F-B897-44BC-BB06-5ABAD93A05DD}" destId="{979F5EE9-BB64-4F80-9107-F0657EBA4027}" srcOrd="3" destOrd="0" presId="urn:microsoft.com/office/officeart/2008/layout/VerticalCurvedList"/>
    <dgm:cxn modelId="{EDDABFBA-6FB3-42CD-A765-6D265375083A}" type="presParOf" srcId="{36273F0F-B897-44BC-BB06-5ABAD93A05DD}" destId="{183F3E33-663A-41AD-933E-51D48D42DA54}" srcOrd="4" destOrd="0" presId="urn:microsoft.com/office/officeart/2008/layout/VerticalCurvedList"/>
    <dgm:cxn modelId="{EC15D031-9BED-4C17-B719-D5CF5E8973B1}" type="presParOf" srcId="{183F3E33-663A-41AD-933E-51D48D42DA54}" destId="{C2A50F06-EE67-42E0-9DD0-B497C71485C2}" srcOrd="0" destOrd="0" presId="urn:microsoft.com/office/officeart/2008/layout/VerticalCurvedList"/>
    <dgm:cxn modelId="{E679F051-0BC0-4574-AFBC-8078CF5DA61E}" type="presParOf" srcId="{36273F0F-B897-44BC-BB06-5ABAD93A05DD}" destId="{E67FE2D7-02E2-4BA0-930B-23D14B26F2AB}" srcOrd="5" destOrd="0" presId="urn:microsoft.com/office/officeart/2008/layout/VerticalCurvedList"/>
    <dgm:cxn modelId="{1B32420B-69E4-42C7-B04C-302B21650F53}" type="presParOf" srcId="{36273F0F-B897-44BC-BB06-5ABAD93A05DD}" destId="{93A481E3-AB6C-4058-849A-4985F1727F9A}" srcOrd="6" destOrd="0" presId="urn:microsoft.com/office/officeart/2008/layout/VerticalCurvedList"/>
    <dgm:cxn modelId="{C764B18D-CDB4-4FD2-BC91-B46116E50781}" type="presParOf" srcId="{93A481E3-AB6C-4058-849A-4985F1727F9A}" destId="{22E07AAA-3D2D-4CAC-97E9-0C299DCA9E13}" srcOrd="0" destOrd="0" presId="urn:microsoft.com/office/officeart/2008/layout/VerticalCurvedList"/>
    <dgm:cxn modelId="{A2A1F8B7-2AE3-4018-8F47-46B33676751A}" type="presParOf" srcId="{36273F0F-B897-44BC-BB06-5ABAD93A05DD}" destId="{4700B9EF-FFF5-430F-955F-FC117B6B72A4}" srcOrd="7" destOrd="0" presId="urn:microsoft.com/office/officeart/2008/layout/VerticalCurvedList"/>
    <dgm:cxn modelId="{7412B6CF-4F15-4C44-A744-727E9C6993AA}" type="presParOf" srcId="{36273F0F-B897-44BC-BB06-5ABAD93A05DD}" destId="{E302E161-9672-4522-9926-BA27993410EB}" srcOrd="8" destOrd="0" presId="urn:microsoft.com/office/officeart/2008/layout/VerticalCurvedList"/>
    <dgm:cxn modelId="{7D03341C-48C7-472C-8998-E51BC90814D5}" type="presParOf" srcId="{E302E161-9672-4522-9926-BA27993410EB}" destId="{A78D9F11-95B5-4734-9640-6498CFBEDAB9}" srcOrd="0" destOrd="0" presId="urn:microsoft.com/office/officeart/2008/layout/VerticalCurvedList"/>
    <dgm:cxn modelId="{43D83151-316A-4750-9F44-C3AC3E2C5ABC}" type="presParOf" srcId="{36273F0F-B897-44BC-BB06-5ABAD93A05DD}" destId="{A6FD7570-EB54-40DF-B45D-0D34EA33AC4E}" srcOrd="9" destOrd="0" presId="urn:microsoft.com/office/officeart/2008/layout/VerticalCurvedList"/>
    <dgm:cxn modelId="{2DED5ED7-9209-4570-8317-6C05883B872E}" type="presParOf" srcId="{36273F0F-B897-44BC-BB06-5ABAD93A05DD}" destId="{FA96E854-926E-41F2-8F1D-B629F7A94DF9}" srcOrd="10" destOrd="0" presId="urn:microsoft.com/office/officeart/2008/layout/VerticalCurvedList"/>
    <dgm:cxn modelId="{469B930D-ED11-4C6A-BB40-10DC0792569B}" type="presParOf" srcId="{FA96E854-926E-41F2-8F1D-B629F7A94DF9}" destId="{E54CC671-9FE7-4019-A84B-F8D642EECEBE}" srcOrd="0" destOrd="0" presId="urn:microsoft.com/office/officeart/2008/layout/VerticalCurvedList"/>
    <dgm:cxn modelId="{E92434F0-7157-407D-945F-BDEBD0D951C4}" type="presParOf" srcId="{36273F0F-B897-44BC-BB06-5ABAD93A05DD}" destId="{EF19C19C-213E-4C8F-ACD5-960030C7E337}" srcOrd="11" destOrd="0" presId="urn:microsoft.com/office/officeart/2008/layout/VerticalCurvedList"/>
    <dgm:cxn modelId="{F95FBA53-FE95-4F8D-BFF0-3BC8A29A7122}" type="presParOf" srcId="{36273F0F-B897-44BC-BB06-5ABAD93A05DD}" destId="{6BB1CE03-9271-46B0-AC96-5413810E37F5}" srcOrd="12" destOrd="0" presId="urn:microsoft.com/office/officeart/2008/layout/VerticalCurvedList"/>
    <dgm:cxn modelId="{0391C320-346A-43FD-B7BE-87D67E962B23}" type="presParOf" srcId="{6BB1CE03-9271-46B0-AC96-5413810E37F5}" destId="{D5290035-E0B6-477E-B59D-018BE2AB092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110F4-A754-49D0-9BE8-3E03D42CF512}">
      <dsp:nvSpPr>
        <dsp:cNvPr id="0" name=""/>
        <dsp:cNvSpPr/>
      </dsp:nvSpPr>
      <dsp:spPr>
        <a:xfrm>
          <a:off x="-4398028" y="-674564"/>
          <a:ext cx="5239617" cy="5239617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77CF1-6270-4E96-9FA3-7A9172BA74B9}">
      <dsp:nvSpPr>
        <dsp:cNvPr id="0" name=""/>
        <dsp:cNvSpPr/>
      </dsp:nvSpPr>
      <dsp:spPr>
        <a:xfrm>
          <a:off x="314426" y="204873"/>
          <a:ext cx="6873006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Problem Durumu (2 – 3 slayt)</a:t>
          </a:r>
        </a:p>
      </dsp:txBody>
      <dsp:txXfrm>
        <a:off x="314426" y="204873"/>
        <a:ext cx="6873006" cy="409590"/>
      </dsp:txXfrm>
    </dsp:sp>
    <dsp:sp modelId="{9BF6D339-7D5A-4638-879F-42AF4C5335F8}">
      <dsp:nvSpPr>
        <dsp:cNvPr id="0" name=""/>
        <dsp:cNvSpPr/>
      </dsp:nvSpPr>
      <dsp:spPr>
        <a:xfrm>
          <a:off x="58432" y="153674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F5EE9-BB64-4F80-9107-F0657EBA4027}">
      <dsp:nvSpPr>
        <dsp:cNvPr id="0" name=""/>
        <dsp:cNvSpPr/>
      </dsp:nvSpPr>
      <dsp:spPr>
        <a:xfrm>
          <a:off x="651343" y="819181"/>
          <a:ext cx="6536090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Araştırmanın Amacı (1 – 2 slayt)</a:t>
          </a:r>
        </a:p>
      </dsp:txBody>
      <dsp:txXfrm>
        <a:off x="651343" y="819181"/>
        <a:ext cx="6536090" cy="409590"/>
      </dsp:txXfrm>
    </dsp:sp>
    <dsp:sp modelId="{C2A50F06-EE67-42E0-9DD0-B497C71485C2}">
      <dsp:nvSpPr>
        <dsp:cNvPr id="0" name=""/>
        <dsp:cNvSpPr/>
      </dsp:nvSpPr>
      <dsp:spPr>
        <a:xfrm>
          <a:off x="395349" y="767982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FE2D7-02E2-4BA0-930B-23D14B26F2AB}">
      <dsp:nvSpPr>
        <dsp:cNvPr id="0" name=""/>
        <dsp:cNvSpPr/>
      </dsp:nvSpPr>
      <dsp:spPr>
        <a:xfrm>
          <a:off x="805406" y="1433489"/>
          <a:ext cx="6382027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Yöntem (2 – 3 slayt)</a:t>
          </a:r>
        </a:p>
      </dsp:txBody>
      <dsp:txXfrm>
        <a:off x="805406" y="1433489"/>
        <a:ext cx="6382027" cy="409590"/>
      </dsp:txXfrm>
    </dsp:sp>
    <dsp:sp modelId="{22E07AAA-3D2D-4CAC-97E9-0C299DCA9E13}">
      <dsp:nvSpPr>
        <dsp:cNvPr id="0" name=""/>
        <dsp:cNvSpPr/>
      </dsp:nvSpPr>
      <dsp:spPr>
        <a:xfrm>
          <a:off x="549412" y="1382290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0B9EF-FFF5-430F-955F-FC117B6B72A4}">
      <dsp:nvSpPr>
        <dsp:cNvPr id="0" name=""/>
        <dsp:cNvSpPr/>
      </dsp:nvSpPr>
      <dsp:spPr>
        <a:xfrm>
          <a:off x="805406" y="2047408"/>
          <a:ext cx="6382027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Bulgular (4 – 5 slayt)</a:t>
          </a:r>
        </a:p>
      </dsp:txBody>
      <dsp:txXfrm>
        <a:off x="805406" y="2047408"/>
        <a:ext cx="6382027" cy="409590"/>
      </dsp:txXfrm>
    </dsp:sp>
    <dsp:sp modelId="{A78D9F11-95B5-4734-9640-6498CFBEDAB9}">
      <dsp:nvSpPr>
        <dsp:cNvPr id="0" name=""/>
        <dsp:cNvSpPr/>
      </dsp:nvSpPr>
      <dsp:spPr>
        <a:xfrm>
          <a:off x="549412" y="1996209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D7570-EB54-40DF-B45D-0D34EA33AC4E}">
      <dsp:nvSpPr>
        <dsp:cNvPr id="0" name=""/>
        <dsp:cNvSpPr/>
      </dsp:nvSpPr>
      <dsp:spPr>
        <a:xfrm>
          <a:off x="651343" y="2661716"/>
          <a:ext cx="6536090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Sonuç ve Öneriler (1 – 2 slayt)</a:t>
          </a:r>
        </a:p>
      </dsp:txBody>
      <dsp:txXfrm>
        <a:off x="651343" y="2661716"/>
        <a:ext cx="6536090" cy="409590"/>
      </dsp:txXfrm>
    </dsp:sp>
    <dsp:sp modelId="{E54CC671-9FE7-4019-A84B-F8D642EECEBE}">
      <dsp:nvSpPr>
        <dsp:cNvPr id="0" name=""/>
        <dsp:cNvSpPr/>
      </dsp:nvSpPr>
      <dsp:spPr>
        <a:xfrm>
          <a:off x="395349" y="2610518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9C19C-213E-4C8F-ACD5-960030C7E337}">
      <dsp:nvSpPr>
        <dsp:cNvPr id="0" name=""/>
        <dsp:cNvSpPr/>
      </dsp:nvSpPr>
      <dsp:spPr>
        <a:xfrm>
          <a:off x="314426" y="3276025"/>
          <a:ext cx="6873006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Kaynakça (1 slayt)</a:t>
          </a:r>
        </a:p>
      </dsp:txBody>
      <dsp:txXfrm>
        <a:off x="314426" y="3276025"/>
        <a:ext cx="6873006" cy="409590"/>
      </dsp:txXfrm>
    </dsp:sp>
    <dsp:sp modelId="{D5290035-E0B6-477E-B59D-018BE2AB0923}">
      <dsp:nvSpPr>
        <dsp:cNvPr id="0" name=""/>
        <dsp:cNvSpPr/>
      </dsp:nvSpPr>
      <dsp:spPr>
        <a:xfrm>
          <a:off x="58432" y="3224826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73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63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80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155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78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31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58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22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2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04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185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9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01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29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92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72B69C6-98F4-4494-8A5C-B26423DD84D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24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İçerik Yer Tutucusu 2"/>
          <p:cNvSpPr>
            <a:spLocks noGrp="1"/>
          </p:cNvSpPr>
          <p:nvPr>
            <p:ph idx="1"/>
          </p:nvPr>
        </p:nvSpPr>
        <p:spPr>
          <a:xfrm>
            <a:off x="864382" y="3104270"/>
            <a:ext cx="4715730" cy="2915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6000" b="1" dirty="0"/>
          </a:p>
        </p:txBody>
      </p:sp>
      <p:pic>
        <p:nvPicPr>
          <p:cNvPr id="7" name="Resim 6" descr="grafik, yazı tipi, 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CC7A4A3-B298-19BF-09C2-C6839053B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37312"/>
            <a:ext cx="2232049" cy="534124"/>
          </a:xfrm>
          <a:prstGeom prst="rect">
            <a:avLst/>
          </a:prstGeom>
        </p:spPr>
      </p:pic>
      <p:pic>
        <p:nvPicPr>
          <p:cNvPr id="13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31" y="519882"/>
            <a:ext cx="1324941" cy="1324941"/>
          </a:xfrm>
          <a:prstGeom prst="rect">
            <a:avLst/>
          </a:prstGeom>
        </p:spPr>
      </p:pic>
      <p:pic>
        <p:nvPicPr>
          <p:cNvPr id="14" name="İçerik Yer Tutucus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642" y="510258"/>
            <a:ext cx="1324941" cy="13249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207" y="2708920"/>
            <a:ext cx="2781425" cy="27559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486" y="878978"/>
            <a:ext cx="1166865" cy="115243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587109" y="874860"/>
            <a:ext cx="329618" cy="28801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850" y="5195064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363654" y="2492896"/>
            <a:ext cx="9143999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 bölümde;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Araştırmada ulaşılan sonuç verilmeli,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Sonuçlara ilişkin araştırmacılara ve uygulayıcılara yönelik öneriler sunulmalıdır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387424"/>
            <a:ext cx="646232" cy="173141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23728" y="951860"/>
            <a:ext cx="4318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Sonuç ve Öneriler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5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467544" y="2564904"/>
            <a:ext cx="9143999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 bölümde;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APA 7 Formatına göre kullandığınız kaynakları veriniz</a:t>
            </a:r>
          </a:p>
          <a:p>
            <a:pPr lvl="0">
              <a:lnSpc>
                <a:spcPct val="150000"/>
              </a:lnSpc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-394520"/>
            <a:ext cx="646232" cy="17314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080532" y="1021219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r-T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  <a:endParaRPr lang="tr-T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7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0" y="4293096"/>
            <a:ext cx="9144000" cy="207480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1. Yazar: 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 ve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</a:p>
          <a:p>
            <a:pPr lvl="0" algn="ctr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Yazar: 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 ve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Yazar: 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 ve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Yazar: 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 ve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CD1F2D3-E3B8-4E65-BC06-8537924AB549}"/>
              </a:ext>
            </a:extLst>
          </p:cNvPr>
          <p:cNvSpPr/>
          <p:nvPr/>
        </p:nvSpPr>
        <p:spPr>
          <a:xfrm>
            <a:off x="0" y="2244191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Katılım ve Katkılarınız için </a:t>
            </a:r>
          </a:p>
          <a:p>
            <a:pPr algn="ctr">
              <a:lnSpc>
                <a:spcPct val="150000"/>
              </a:lnSpc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Teşekkür Ederiz</a:t>
            </a:r>
            <a:endParaRPr lang="tr-TR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B95824C-28F9-4251-880D-E6922919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120" y="6328081"/>
            <a:ext cx="1373759" cy="49009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663129F-47A1-7292-CEB8-5A710F54B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719"/>
          <a:stretch/>
        </p:blipFill>
        <p:spPr>
          <a:xfrm rot="16200000">
            <a:off x="7128284" y="296652"/>
            <a:ext cx="172819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2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2"/>
          <p:cNvSpPr>
            <a:spLocks noGrp="1"/>
          </p:cNvSpPr>
          <p:nvPr>
            <p:ph idx="1"/>
          </p:nvPr>
        </p:nvSpPr>
        <p:spPr>
          <a:xfrm>
            <a:off x="863600" y="2489200"/>
            <a:ext cx="7453313" cy="353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tr-TR" sz="3500" b="1" dirty="0" smtClean="0">
                <a:latin typeface="Arial" pitchFamily="34" charset="0"/>
                <a:cs typeface="Arial" pitchFamily="34" charset="0"/>
              </a:rPr>
              <a:t>IEXCEL 2026</a:t>
            </a:r>
            <a:endParaRPr lang="tr-TR" sz="35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tr-TR" sz="3500" b="1" dirty="0">
                <a:latin typeface="Arial" pitchFamily="34" charset="0"/>
                <a:cs typeface="Arial" pitchFamily="34" charset="0"/>
              </a:rPr>
              <a:t>Bildiri Özeti Sunu Formatı</a:t>
            </a:r>
          </a:p>
          <a:p>
            <a:pPr marL="0" indent="0" algn="ctr">
              <a:buNone/>
            </a:pPr>
            <a:endParaRPr lang="tr-TR" sz="3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tr-TR" sz="1800" b="1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Not: 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Burada örnek bir bildiri sunusu hazırlanmış olmakla birlikte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Bildiri Hazırlama Kurallarına 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uyarak kendinize göre bildirinizi hazırlayabilirsiniz)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6303579"/>
            <a:ext cx="1501989" cy="453592"/>
          </a:xfrm>
          <a:prstGeom prst="rect">
            <a:avLst/>
          </a:prstGeom>
        </p:spPr>
      </p:pic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681" y="-387424"/>
            <a:ext cx="646232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5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iconte.org.tr/tema/genel/uploads/logo/footer/ICONTE-S%C4%B0TE-LOGO-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52322" y="116630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6662286"/>
            <a:ext cx="648072" cy="195714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035608"/>
            <a:ext cx="7992888" cy="462667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Sunumunuzu 15 dakika içerisinde (10 dakika sunum ardından 5 dakika soru ve cevap) bitecek şekilde planlayınız.</a:t>
            </a:r>
          </a:p>
          <a:p>
            <a:pPr lvl="0">
              <a:lnSpc>
                <a:spcPct val="150000"/>
              </a:lnSpc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Sunumunuzun 15 slaydı aşmamasına özen gösteriniz.</a:t>
            </a:r>
          </a:p>
          <a:p>
            <a:pPr lvl="0">
              <a:lnSpc>
                <a:spcPct val="150000"/>
              </a:lnSpc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Sunu genelinde 1,5 satır aralığı, başlık için 36 punto, metin için 24 punto kullanınız. </a:t>
            </a:r>
          </a:p>
          <a:p>
            <a:pPr lvl="0">
              <a:lnSpc>
                <a:spcPct val="150000"/>
              </a:lnSpc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Sunu metninin 7 satırı ve her satırda 7 kelimeyi aşmamasına dikkat ediniz.</a:t>
            </a:r>
          </a:p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Metinde vurgulamak istediğiniz ifadeyi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büyük punto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farklı renkte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yapınız.</a:t>
            </a:r>
          </a:p>
          <a:p>
            <a:endParaRPr lang="tr-TR" sz="2400" dirty="0"/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2188770" y="1042803"/>
            <a:ext cx="6343672" cy="709865"/>
          </a:xfrm>
        </p:spPr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 Hazırlama Kuralları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891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İçerik Yer Tutucusu 2">
            <a:extLst>
              <a:ext uri="{FF2B5EF4-FFF2-40B4-BE49-F238E27FC236}">
                <a16:creationId xmlns:a16="http://schemas.microsoft.com/office/drawing/2014/main" id="{3C08BD2E-72DB-4772-80D4-227F325A9655}"/>
              </a:ext>
            </a:extLst>
          </p:cNvPr>
          <p:cNvSpPr txBox="1">
            <a:spLocks/>
          </p:cNvSpPr>
          <p:nvPr/>
        </p:nvSpPr>
        <p:spPr>
          <a:xfrm>
            <a:off x="179512" y="3212976"/>
            <a:ext cx="9144000" cy="17473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Yazarın Adı Soyadı	   Yazarın Adı Soyadı   	Yazarın Adı Soyadı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Kurumu 			   Kurumu				Kurumu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663129F-47A1-7292-CEB8-5A710F54B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719"/>
          <a:stretch/>
        </p:blipFill>
        <p:spPr>
          <a:xfrm rot="16200000">
            <a:off x="7128284" y="296652"/>
            <a:ext cx="1728192" cy="64807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52248" y="969268"/>
            <a:ext cx="7734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Buraya Çalışmanın Tam Adını Yazınız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6104152"/>
            <a:ext cx="1501989" cy="4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1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75F6A5DB-6B10-4A70-9028-DC81BE3E2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300271"/>
              </p:ext>
            </p:extLst>
          </p:nvPr>
        </p:nvGraphicFramePr>
        <p:xfrm>
          <a:off x="880223" y="2309255"/>
          <a:ext cx="7239880" cy="389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Dikdörtgen 63">
            <a:extLst>
              <a:ext uri="{FF2B5EF4-FFF2-40B4-BE49-F238E27FC236}">
                <a16:creationId xmlns:a16="http://schemas.microsoft.com/office/drawing/2014/main" id="{C6EA772D-8E5F-4997-B4DE-1C49E1B7D3BC}"/>
              </a:ext>
            </a:extLst>
          </p:cNvPr>
          <p:cNvSpPr/>
          <p:nvPr/>
        </p:nvSpPr>
        <p:spPr>
          <a:xfrm>
            <a:off x="935477" y="2555107"/>
            <a:ext cx="5189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65" name="Dikdörtgen 64">
            <a:extLst>
              <a:ext uri="{FF2B5EF4-FFF2-40B4-BE49-F238E27FC236}">
                <a16:creationId xmlns:a16="http://schemas.microsoft.com/office/drawing/2014/main" id="{FED154C2-5B13-4721-B77C-01BD9B655EC5}"/>
              </a:ext>
            </a:extLst>
          </p:cNvPr>
          <p:cNvSpPr/>
          <p:nvPr/>
        </p:nvSpPr>
        <p:spPr>
          <a:xfrm>
            <a:off x="1282638" y="3203551"/>
            <a:ext cx="534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6" name="Dikdörtgen 65">
            <a:extLst>
              <a:ext uri="{FF2B5EF4-FFF2-40B4-BE49-F238E27FC236}">
                <a16:creationId xmlns:a16="http://schemas.microsoft.com/office/drawing/2014/main" id="{92E0E4A1-18E7-408F-91D8-BC6FA5914BE1}"/>
              </a:ext>
            </a:extLst>
          </p:cNvPr>
          <p:cNvSpPr/>
          <p:nvPr/>
        </p:nvSpPr>
        <p:spPr>
          <a:xfrm>
            <a:off x="1454435" y="3813324"/>
            <a:ext cx="534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67" name="Dikdörtgen 66">
            <a:extLst>
              <a:ext uri="{FF2B5EF4-FFF2-40B4-BE49-F238E27FC236}">
                <a16:creationId xmlns:a16="http://schemas.microsoft.com/office/drawing/2014/main" id="{E963DB41-43AA-4409-8C2E-AEEA1E2DA05B}"/>
              </a:ext>
            </a:extLst>
          </p:cNvPr>
          <p:cNvSpPr/>
          <p:nvPr/>
        </p:nvSpPr>
        <p:spPr>
          <a:xfrm>
            <a:off x="1403646" y="4382968"/>
            <a:ext cx="534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75E8A286-B44B-453F-BC13-848BEA26BD0C}"/>
              </a:ext>
            </a:extLst>
          </p:cNvPr>
          <p:cNvSpPr/>
          <p:nvPr/>
        </p:nvSpPr>
        <p:spPr>
          <a:xfrm>
            <a:off x="1244018" y="4965442"/>
            <a:ext cx="534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97F417A4-BD16-4491-AAAC-A3F6D241C115}"/>
              </a:ext>
            </a:extLst>
          </p:cNvPr>
          <p:cNvSpPr/>
          <p:nvPr/>
        </p:nvSpPr>
        <p:spPr>
          <a:xfrm>
            <a:off x="954377" y="5600636"/>
            <a:ext cx="534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-309919"/>
            <a:ext cx="646232" cy="173141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131840" y="684069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Planı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4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864382" y="1916832"/>
            <a:ext cx="8892479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Araştırmanın;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Konusu 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Kuramsal arka planı, 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Problemi,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Önemi,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Özgün kılan özelliği, 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Varsa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sayıltılar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(varsayımlar),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Varsa sınırlılıklar bu bölümde yer almalıdır.</a:t>
            </a:r>
          </a:p>
          <a:p>
            <a:pPr lvl="0">
              <a:lnSpc>
                <a:spcPct val="150000"/>
              </a:lnSpc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399326"/>
            <a:ext cx="646232" cy="173141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229926" y="1147422"/>
            <a:ext cx="4138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Problem Durumu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611560" y="2325884"/>
            <a:ext cx="8964487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 bölümde;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Araştırmanın genel amacı veya problem cümlesi,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Genel amaca ulaşmak için araştırma soruları / hipotezler</a:t>
            </a:r>
          </a:p>
          <a:p>
            <a:pPr lvl="1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yer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almalıdır.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-387424"/>
            <a:ext cx="646232" cy="173141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89613" y="1053425"/>
            <a:ext cx="4801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Araştırmanın Amacı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8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1115616" y="2317991"/>
            <a:ext cx="8964487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 bölümde;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Araştırma modeli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Veri toplama aracı ve yöntemi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Evren ve örneklem / Çalışma grubu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Verilerin analizi </a:t>
            </a:r>
          </a:p>
          <a:p>
            <a:pPr lvl="1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yer almalıdır.</a:t>
            </a:r>
          </a:p>
          <a:p>
            <a:pPr lvl="0">
              <a:lnSpc>
                <a:spcPct val="150000"/>
              </a:lnSpc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282634"/>
            <a:ext cx="646232" cy="173141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845580" y="948788"/>
            <a:ext cx="2193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Yöntem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7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173591" y="2312816"/>
            <a:ext cx="8964487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 bölümde;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Bulgular açıklanmalı ve yorumlanmalıdır.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Bulgular, alanda benzer konuda yapılmış araştırma bulgu ve sonuçları ile karşılaştırılarak yorumlanmalıdır. 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Bulgular sunulurken tablo, grafik, şekil kullanılmalı; metin kısıtlı tutulmalıdır.</a:t>
            </a:r>
          </a:p>
          <a:p>
            <a:pPr lvl="0">
              <a:lnSpc>
                <a:spcPct val="150000"/>
              </a:lnSpc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315416"/>
            <a:ext cx="646232" cy="173141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218016" y="1082423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Bulgular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65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1005</TotalTime>
  <Words>387</Words>
  <Application>Microsoft Office PowerPoint</Application>
  <PresentationFormat>Ekran Gösterisi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İyon Toplantı Odası</vt:lpstr>
      <vt:lpstr>PowerPoint Sunusu</vt:lpstr>
      <vt:lpstr>PowerPoint Sunusu</vt:lpstr>
      <vt:lpstr>Sunu Hazırlama Kuralları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Hp</cp:lastModifiedBy>
  <cp:revision>65</cp:revision>
  <dcterms:created xsi:type="dcterms:W3CDTF">2021-09-01T08:32:24Z</dcterms:created>
  <dcterms:modified xsi:type="dcterms:W3CDTF">2026-05-15T10:13:57Z</dcterms:modified>
</cp:coreProperties>
</file>